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</p:sldIdLst>
  <p:sldSz cx="14630400" cy="8229600"/>
  <p:notesSz cx="8229600" cy="14630400"/>
  <p:embeddedFontLst>
    <p:embeddedFont>
      <p:font typeface="Poppins" panose="00000500000000000000" pitchFamily="2" charset="0"/>
      <p:regular r:id="rId12"/>
      <p:bold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9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71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024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2hsolutions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2hsolutions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2hsolutions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2hsolutions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2hsolutions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2hsolutions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2hsolutions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2hsolutions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2hsolutions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2hsolutions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CA2FD130-68FE-C9A1-F1D5-01FCC6B460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520" b="35920"/>
          <a:stretch>
            <a:fillRect/>
          </a:stretch>
        </p:blipFill>
        <p:spPr>
          <a:xfrm>
            <a:off x="12188142" y="7508749"/>
            <a:ext cx="2358582" cy="626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B07C7146-D20D-4328-8270-E5A840B1CF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520" b="35920"/>
          <a:stretch>
            <a:fillRect/>
          </a:stretch>
        </p:blipFill>
        <p:spPr>
          <a:xfrm>
            <a:off x="12188142" y="7508749"/>
            <a:ext cx="2358582" cy="626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8" name="Graphic 7">
            <a:hlinkClick r:id="rId3"/>
            <a:extLst>
              <a:ext uri="{FF2B5EF4-FFF2-40B4-BE49-F238E27FC236}">
                <a16:creationId xmlns:a16="http://schemas.microsoft.com/office/drawing/2014/main" id="{09A75475-030F-24CE-EA11-ED6EDBAFDA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520" b="35920"/>
          <a:stretch>
            <a:fillRect/>
          </a:stretch>
        </p:blipFill>
        <p:spPr>
          <a:xfrm>
            <a:off x="486135" y="436617"/>
            <a:ext cx="4152161" cy="11028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44222778-DB21-9D53-14EF-44A275033F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520" b="35920"/>
          <a:stretch>
            <a:fillRect/>
          </a:stretch>
        </p:blipFill>
        <p:spPr>
          <a:xfrm>
            <a:off x="12188142" y="7508749"/>
            <a:ext cx="2358582" cy="626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C90B102A-84CE-C1B6-2F74-7C5DCDE071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520" b="35920"/>
          <a:stretch>
            <a:fillRect/>
          </a:stretch>
        </p:blipFill>
        <p:spPr>
          <a:xfrm>
            <a:off x="266218" y="239848"/>
            <a:ext cx="2358582" cy="626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A8245BCE-CF80-8CF7-7F1C-479662D623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520" b="35920"/>
          <a:stretch>
            <a:fillRect/>
          </a:stretch>
        </p:blipFill>
        <p:spPr>
          <a:xfrm>
            <a:off x="12188142" y="7508749"/>
            <a:ext cx="2358582" cy="626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602765B4-DE82-A920-AFE3-FF6B385C00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520" b="35920"/>
          <a:stretch>
            <a:fillRect/>
          </a:stretch>
        </p:blipFill>
        <p:spPr>
          <a:xfrm>
            <a:off x="12188142" y="7508749"/>
            <a:ext cx="2358582" cy="626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D5B3771A-6C90-8DB3-5C22-81222CAD95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520" b="35920"/>
          <a:stretch>
            <a:fillRect/>
          </a:stretch>
        </p:blipFill>
        <p:spPr>
          <a:xfrm>
            <a:off x="12188142" y="7508749"/>
            <a:ext cx="2358582" cy="626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582EB6CD-3B13-1653-1561-7B81B61CEC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520" b="35920"/>
          <a:stretch>
            <a:fillRect/>
          </a:stretch>
        </p:blipFill>
        <p:spPr>
          <a:xfrm>
            <a:off x="12188142" y="7508749"/>
            <a:ext cx="2358582" cy="626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6A8FBE5F-9CC8-3316-05EF-46C6667C72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520" b="35920"/>
          <a:stretch>
            <a:fillRect/>
          </a:stretch>
        </p:blipFill>
        <p:spPr>
          <a:xfrm>
            <a:off x="12188142" y="7508749"/>
            <a:ext cx="2358582" cy="62644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g2hsolutions.com/" TargetMode="External"/><Relationship Id="rId4" Type="http://schemas.openxmlformats.org/officeDocument/2006/relationships/hyperlink" Target="mailto:sales@g2hsoultions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hyperlink" Target="mailto:sales@g2hsolutions.com" TargetMode="External"/><Relationship Id="rId4" Type="http://schemas.openxmlformats.org/officeDocument/2006/relationships/hyperlink" Target="http://www.g2hsolutions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60889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G2H Solutions</a:t>
            </a:r>
            <a:endParaRPr lang="en-US" sz="4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37724" y="3408640"/>
            <a:ext cx="746855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Ground 2 High - Lead Generation That Feels Human</a:t>
            </a:r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37724" y="4208263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We help B2B teams build predictable pipelines through thoughtful, targeted outreach that puts qualified buyers in real conversations with your sales team.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4017764"/>
            <a:ext cx="793896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The Challenge We Solve</a:t>
            </a:r>
            <a:endParaRPr lang="en-US" sz="4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837724" y="5080754"/>
            <a:ext cx="4158734" cy="2123242"/>
          </a:xfrm>
          <a:prstGeom prst="roundRect">
            <a:avLst>
              <a:gd name="adj" fmla="val 1691"/>
            </a:avLst>
          </a:prstGeom>
          <a:solidFill>
            <a:srgbClr val="304755"/>
          </a:solidFill>
          <a:ln/>
        </p:spPr>
      </p:sp>
      <p:sp>
        <p:nvSpPr>
          <p:cNvPr id="5" name="Text 2"/>
          <p:cNvSpPr/>
          <p:nvPr/>
        </p:nvSpPr>
        <p:spPr>
          <a:xfrm>
            <a:off x="1077039" y="5320070"/>
            <a:ext cx="344685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Inconsistent Pipeline</a:t>
            </a:r>
            <a:endParaRPr lang="en-US"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77039" y="5815608"/>
            <a:ext cx="368010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Your top-of-funnel feels quiet or unpredictable, making revenue planning difficult.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35773" y="5080754"/>
            <a:ext cx="4158734" cy="2123242"/>
          </a:xfrm>
          <a:prstGeom prst="roundRect">
            <a:avLst>
              <a:gd name="adj" fmla="val 1691"/>
            </a:avLst>
          </a:prstGeom>
          <a:solidFill>
            <a:srgbClr val="304755"/>
          </a:solidFill>
          <a:ln/>
        </p:spPr>
      </p:sp>
      <p:sp>
        <p:nvSpPr>
          <p:cNvPr id="8" name="Text 5"/>
          <p:cNvSpPr/>
          <p:nvPr/>
        </p:nvSpPr>
        <p:spPr>
          <a:xfrm>
            <a:off x="5475089" y="5320070"/>
            <a:ext cx="308717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Random Outreach</a:t>
            </a:r>
            <a:endParaRPr lang="en-US"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75089" y="5815608"/>
            <a:ext cx="368010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Mass blasts and generic templates damage your brand and waste time.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9633823" y="5080754"/>
            <a:ext cx="4158853" cy="2123242"/>
          </a:xfrm>
          <a:prstGeom prst="roundRect">
            <a:avLst>
              <a:gd name="adj" fmla="val 1691"/>
            </a:avLst>
          </a:prstGeom>
          <a:solidFill>
            <a:srgbClr val="304755"/>
          </a:solidFill>
          <a:ln/>
        </p:spPr>
      </p:sp>
      <p:sp>
        <p:nvSpPr>
          <p:cNvPr id="11" name="Text 8"/>
          <p:cNvSpPr/>
          <p:nvPr/>
        </p:nvSpPr>
        <p:spPr>
          <a:xfrm>
            <a:off x="9873139" y="5320070"/>
            <a:ext cx="299906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Misaligned Teams</a:t>
            </a:r>
            <a:endParaRPr lang="en-US"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873139" y="5815608"/>
            <a:ext cx="368022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Sales and marketing lack a shared view of what success looks like.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824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5220" y="1968332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What We Deliver</a:t>
            </a:r>
            <a:endParaRPr lang="en-US" sz="4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5220" y="3581042"/>
            <a:ext cx="2724912" cy="439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Qualified Meetings</a:t>
            </a:r>
            <a:endParaRPr lang="en-US"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25220" y="4167724"/>
            <a:ext cx="2661126" cy="20027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Not just leads, actual conversations with buyers who match your ideal customer profile.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529132" y="3581042"/>
            <a:ext cx="2724912" cy="439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Repeatable Engine</a:t>
            </a:r>
            <a:endParaRPr lang="en-US"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529132" y="4172307"/>
            <a:ext cx="2724912" cy="16414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Transform sporadic outreach into a steady rhythm that supports your revenue goals.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96830" y="3581042"/>
            <a:ext cx="2547170" cy="439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Aligned Strategy</a:t>
            </a:r>
            <a:endParaRPr lang="en-US"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96830" y="4172306"/>
            <a:ext cx="2402932" cy="2002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Sales and marketing working from the same playbook with clear success metrics.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97330"/>
            <a:ext cx="601634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Our Core Services</a:t>
            </a:r>
            <a:endParaRPr lang="en-US" sz="4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724" y="2680097"/>
            <a:ext cx="598408" cy="598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35336" y="2822138"/>
            <a:ext cx="402943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ICP &amp; Account Targeting</a:t>
            </a:r>
            <a:endParaRPr lang="en-US"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735336" y="3317677"/>
            <a:ext cx="543020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We clarify who you should really be speaking to through workshops, account lists, and market segmentation tailored to your sales motion.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64743" y="2680097"/>
            <a:ext cx="598408" cy="5984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362355" y="2822138"/>
            <a:ext cx="372070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Outbound Campaigns</a:t>
            </a:r>
            <a:endParaRPr lang="en-US"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8362355" y="3317677"/>
            <a:ext cx="543032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Email and LinkedIn outreach that feels like real introductions, with personalization and structured sequences guiding prospects to meetings.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7724" y="4945499"/>
            <a:ext cx="598408" cy="59840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735336" y="5087541"/>
            <a:ext cx="334887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Meeting Generation</a:t>
            </a:r>
            <a:endParaRPr lang="en-US"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735336" y="5583079"/>
            <a:ext cx="543020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Qualified buyers booked straight to your calendar with context, notes, and clear handover rules for easy follow-up.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64743" y="4945499"/>
            <a:ext cx="598408" cy="59840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362355" y="5087541"/>
            <a:ext cx="289214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Data &amp; Reporting</a:t>
            </a:r>
            <a:endParaRPr lang="en-US"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8362355" y="5583079"/>
            <a:ext cx="543032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Clean lists, performance snapshots by segment and channel, plus practical recommendations for continuous improvement.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994" y="560546"/>
            <a:ext cx="6645354" cy="598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How We Work With You</a:t>
            </a:r>
            <a:endParaRPr lang="en-US" sz="375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94" y="1565791"/>
            <a:ext cx="1017151" cy="122062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32503" y="1769150"/>
            <a:ext cx="2393513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Listen First</a:t>
            </a:r>
            <a:endParaRPr lang="en-US" sz="185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932503" y="2190274"/>
            <a:ext cx="11985903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Learn how you sell, who you close, and where deals slow down.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94" y="2786420"/>
            <a:ext cx="1017151" cy="122062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932503" y="2989778"/>
            <a:ext cx="2393513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Define Success</a:t>
            </a:r>
            <a:endParaRPr lang="en-US" sz="185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932503" y="3410903"/>
            <a:ext cx="11985903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Agree on what a "good" lead and outcome look like.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94" y="4007048"/>
            <a:ext cx="1017151" cy="122062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932503" y="4210407"/>
            <a:ext cx="2393513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Build a Plan</a:t>
            </a:r>
            <a:endParaRPr lang="en-US" sz="185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932503" y="4631531"/>
            <a:ext cx="11985903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Map target segments, outreach angles, and timing.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994" y="5227677"/>
            <a:ext cx="1017151" cy="122062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932503" y="5431036"/>
            <a:ext cx="2393513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Launch &amp; Learn</a:t>
            </a:r>
            <a:endParaRPr lang="en-US" sz="185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932503" y="5852160"/>
            <a:ext cx="11985903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Get into market, listen to responses, adjust quickly.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94" y="6448306"/>
            <a:ext cx="1017151" cy="122062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932503" y="6651665"/>
            <a:ext cx="2641640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Scale What Works</a:t>
            </a:r>
            <a:endParaRPr lang="en-US" sz="185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1932503" y="7072789"/>
            <a:ext cx="11985903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Lean into segments and messages that move the needle.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9978" y="786646"/>
            <a:ext cx="6277213" cy="655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FFFFFF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The G2H Experience</a:t>
            </a:r>
            <a:endParaRPr lang="en-US" sz="41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79978" y="1776293"/>
            <a:ext cx="4055031" cy="2721888"/>
          </a:xfrm>
          <a:prstGeom prst="roundRect">
            <a:avLst>
              <a:gd name="adj" fmla="val 5375"/>
            </a:avLst>
          </a:prstGeom>
          <a:solidFill>
            <a:srgbClr val="112836"/>
          </a:solidFill>
          <a:ln w="30480">
            <a:solidFill>
              <a:srgbClr val="49606E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49498" y="1776293"/>
            <a:ext cx="121920" cy="2721888"/>
          </a:xfrm>
          <a:prstGeom prst="roundRect">
            <a:avLst>
              <a:gd name="adj" fmla="val 27420"/>
            </a:avLst>
          </a:prstGeom>
          <a:solidFill>
            <a:srgbClr val="0A988B"/>
          </a:solidFill>
          <a:ln/>
        </p:spPr>
      </p:sp>
      <p:sp>
        <p:nvSpPr>
          <p:cNvPr id="6" name="Text 3"/>
          <p:cNvSpPr/>
          <p:nvPr/>
        </p:nvSpPr>
        <p:spPr>
          <a:xfrm>
            <a:off x="1034057" y="2015789"/>
            <a:ext cx="3680579" cy="3768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Meetings on Your Calendar</a:t>
            </a:r>
            <a:endParaRPr lang="en-US" sz="205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15317" y="2490906"/>
            <a:ext cx="3568839" cy="1844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Your sales team starts each week with qualified conversations already scheduled, no more chasing cold leads.</a:t>
            </a:r>
            <a:endParaRPr lang="en-US" sz="17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088969" y="1776293"/>
            <a:ext cx="3680698" cy="2721888"/>
          </a:xfrm>
          <a:prstGeom prst="roundRect">
            <a:avLst>
              <a:gd name="adj" fmla="val 5375"/>
            </a:avLst>
          </a:prstGeom>
          <a:solidFill>
            <a:srgbClr val="112836"/>
          </a:solidFill>
          <a:ln w="30480">
            <a:solidFill>
              <a:srgbClr val="49606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058489" y="1776293"/>
            <a:ext cx="121920" cy="2721888"/>
          </a:xfrm>
          <a:prstGeom prst="roundRect">
            <a:avLst>
              <a:gd name="adj" fmla="val 27420"/>
            </a:avLst>
          </a:prstGeom>
          <a:solidFill>
            <a:srgbClr val="0A988B"/>
          </a:solidFill>
          <a:ln/>
        </p:spPr>
      </p:sp>
      <p:sp>
        <p:nvSpPr>
          <p:cNvPr id="10" name="Text 7"/>
          <p:cNvSpPr/>
          <p:nvPr/>
        </p:nvSpPr>
        <p:spPr>
          <a:xfrm>
            <a:off x="5433655" y="2029539"/>
            <a:ext cx="2759035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Honest Reporting</a:t>
            </a:r>
            <a:endParaRPr lang="en-US" sz="205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433655" y="2490907"/>
            <a:ext cx="3082766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Clear, transparent metrics that show real progress instead of vanity numbers that don't drive revenue.</a:t>
            </a:r>
            <a:endParaRPr lang="en-US" sz="17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79978" y="4924149"/>
            <a:ext cx="3680579" cy="2721888"/>
          </a:xfrm>
          <a:prstGeom prst="roundRect">
            <a:avLst>
              <a:gd name="adj" fmla="val 5375"/>
            </a:avLst>
          </a:prstGeom>
          <a:solidFill>
            <a:srgbClr val="112836"/>
          </a:solidFill>
          <a:ln w="30480">
            <a:solidFill>
              <a:srgbClr val="49606E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49498" y="4924149"/>
            <a:ext cx="121920" cy="2721888"/>
          </a:xfrm>
          <a:prstGeom prst="roundRect">
            <a:avLst>
              <a:gd name="adj" fmla="val 27420"/>
            </a:avLst>
          </a:prstGeom>
          <a:solidFill>
            <a:srgbClr val="0A988B"/>
          </a:solidFill>
          <a:ln/>
        </p:spPr>
      </p:sp>
      <p:sp>
        <p:nvSpPr>
          <p:cNvPr id="14" name="Text 11"/>
          <p:cNvSpPr/>
          <p:nvPr/>
        </p:nvSpPr>
        <p:spPr>
          <a:xfrm>
            <a:off x="1124664" y="5177395"/>
            <a:ext cx="3082647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Predictable Rhythm</a:t>
            </a:r>
            <a:endParaRPr lang="en-US" sz="205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124663" y="5571908"/>
            <a:ext cx="3082647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Outbound becomes a steady, reliable engine supporting your revenue goals, not a random activity.</a:t>
            </a:r>
            <a:endParaRPr lang="en-US" sz="17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07131"/>
            <a:ext cx="652545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Who We're Built For</a:t>
            </a:r>
            <a:endParaRPr lang="en-US" sz="4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837724" y="2989898"/>
            <a:ext cx="4158734" cy="3432572"/>
          </a:xfrm>
          <a:prstGeom prst="roundRect">
            <a:avLst>
              <a:gd name="adj" fmla="val 1046"/>
            </a:avLst>
          </a:prstGeom>
          <a:solidFill>
            <a:srgbClr val="304755"/>
          </a:solidFill>
          <a:ln/>
        </p:spPr>
      </p:sp>
      <p:sp>
        <p:nvSpPr>
          <p:cNvPr id="4" name="Shape 2"/>
          <p:cNvSpPr/>
          <p:nvPr/>
        </p:nvSpPr>
        <p:spPr>
          <a:xfrm>
            <a:off x="1077039" y="3229213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0A988B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4445" y="3426619"/>
            <a:ext cx="323136" cy="32313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77039" y="4186595"/>
            <a:ext cx="358723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B2B Sales-Led Teams</a:t>
            </a:r>
            <a:endParaRPr lang="en-US"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77039" y="4682133"/>
            <a:ext cx="368010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Companies with a sales-driven motion seeking consistency at the top of the funnel.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35773" y="2989898"/>
            <a:ext cx="4158734" cy="3432572"/>
          </a:xfrm>
          <a:prstGeom prst="roundRect">
            <a:avLst>
              <a:gd name="adj" fmla="val 1046"/>
            </a:avLst>
          </a:prstGeom>
          <a:solidFill>
            <a:srgbClr val="304755"/>
          </a:solidFill>
          <a:ln/>
        </p:spPr>
      </p:sp>
      <p:sp>
        <p:nvSpPr>
          <p:cNvPr id="9" name="Shape 6"/>
          <p:cNvSpPr/>
          <p:nvPr/>
        </p:nvSpPr>
        <p:spPr>
          <a:xfrm>
            <a:off x="5475089" y="3229213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0A988B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2495" y="3426619"/>
            <a:ext cx="323136" cy="32313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75089" y="4186595"/>
            <a:ext cx="368010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Brand-Conscious Organizations</a:t>
            </a:r>
            <a:endParaRPr lang="en-US"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475089" y="5034082"/>
            <a:ext cx="368010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Teams that value thoughtful outreach and reputation over high-volume spam tactics.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633823" y="2989898"/>
            <a:ext cx="4158853" cy="3432572"/>
          </a:xfrm>
          <a:prstGeom prst="roundRect">
            <a:avLst>
              <a:gd name="adj" fmla="val 1046"/>
            </a:avLst>
          </a:prstGeom>
          <a:solidFill>
            <a:srgbClr val="304755"/>
          </a:solidFill>
          <a:ln/>
        </p:spPr>
      </p:sp>
      <p:sp>
        <p:nvSpPr>
          <p:cNvPr id="14" name="Shape 10"/>
          <p:cNvSpPr/>
          <p:nvPr/>
        </p:nvSpPr>
        <p:spPr>
          <a:xfrm>
            <a:off x="9873139" y="3229213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0A988B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0544" y="3426619"/>
            <a:ext cx="323136" cy="32313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3139" y="4186595"/>
            <a:ext cx="314313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Strategic Partners</a:t>
            </a:r>
            <a:endParaRPr lang="en-US"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73139" y="4682133"/>
            <a:ext cx="368022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Leaders who want a partner bringing ideas and insights, not just activity reports.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98327"/>
            <a:ext cx="1134272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Ready to Transform Your Pipeline?</a:t>
            </a:r>
            <a:endParaRPr lang="en-US" sz="4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37724" y="2176700"/>
            <a:ext cx="7539395" cy="1148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The best place to start is a short working session where we'll discuss your current pipeline, priority segments, and what you've already tried.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37724" y="3607819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Let's explore whether G2H Solutions is the right fit for your team.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621" y="2230517"/>
            <a:ext cx="4831556" cy="48315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E4E8CE-E30D-31A8-F1E2-F7870B810099}"/>
              </a:ext>
            </a:extLst>
          </p:cNvPr>
          <p:cNvSpPr/>
          <p:nvPr/>
        </p:nvSpPr>
        <p:spPr>
          <a:xfrm>
            <a:off x="830223" y="4465114"/>
            <a:ext cx="1648420" cy="658297"/>
          </a:xfrm>
          <a:prstGeom prst="roundRect">
            <a:avLst>
              <a:gd name="adj" fmla="val 6249"/>
            </a:avLst>
          </a:prstGeom>
          <a:solidFill>
            <a:srgbClr val="0A98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Get Started</a:t>
            </a:r>
            <a:endParaRPr lang="en-IN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AB7942-C7AB-6867-AAA5-F78A647E20E0}"/>
              </a:ext>
            </a:extLst>
          </p:cNvPr>
          <p:cNvSpPr/>
          <p:nvPr/>
        </p:nvSpPr>
        <p:spPr>
          <a:xfrm>
            <a:off x="2691146" y="4465114"/>
            <a:ext cx="1629132" cy="658297"/>
          </a:xfrm>
          <a:prstGeom prst="roundRect">
            <a:avLst>
              <a:gd name="adj" fmla="val 5863"/>
            </a:avLst>
          </a:prstGeom>
          <a:noFill/>
          <a:ln>
            <a:solidFill>
              <a:srgbClr val="0A98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A988B"/>
                </a:solidFill>
                <a:latin typeface="Poppins" panose="00000500000000000000" pitchFamily="2" charset="0"/>
                <a:cs typeface="Poppins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 More</a:t>
            </a:r>
            <a:endParaRPr lang="en-IN" dirty="0">
              <a:solidFill>
                <a:srgbClr val="0A988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045494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Let's Connect</a:t>
            </a:r>
            <a:endParaRPr lang="en-US" sz="4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324124" y="3108484"/>
            <a:ext cx="3614618" cy="1418153"/>
          </a:xfrm>
          <a:prstGeom prst="roundRect">
            <a:avLst>
              <a:gd name="adj" fmla="val 2532"/>
            </a:avLst>
          </a:prstGeom>
          <a:solidFill>
            <a:srgbClr val="112836"/>
          </a:solidFill>
          <a:ln w="30480">
            <a:solidFill>
              <a:srgbClr val="49606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93919" y="337827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Website</a:t>
            </a:r>
            <a:endParaRPr lang="en-US"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93919" y="3873818"/>
            <a:ext cx="30750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u="sng" dirty="0">
                <a:solidFill>
                  <a:srgbClr val="0A988B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www.g2hsolutions.com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78058" y="3108484"/>
            <a:ext cx="3614618" cy="1418153"/>
          </a:xfrm>
          <a:prstGeom prst="roundRect">
            <a:avLst>
              <a:gd name="adj" fmla="val 2532"/>
            </a:avLst>
          </a:prstGeom>
          <a:solidFill>
            <a:srgbClr val="112836"/>
          </a:solidFill>
          <a:ln w="30480">
            <a:solidFill>
              <a:srgbClr val="49606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47853" y="337827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Email</a:t>
            </a:r>
            <a:endParaRPr lang="en-US"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447853" y="3873818"/>
            <a:ext cx="30750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u="sng" dirty="0">
                <a:solidFill>
                  <a:srgbClr val="0A988B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sales@g2hsolutions.com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324124" y="4765953"/>
            <a:ext cx="7468553" cy="1418153"/>
          </a:xfrm>
          <a:prstGeom prst="roundRect">
            <a:avLst>
              <a:gd name="adj" fmla="val 2532"/>
            </a:avLst>
          </a:prstGeom>
          <a:solidFill>
            <a:srgbClr val="112836"/>
          </a:solidFill>
          <a:ln w="30480">
            <a:solidFill>
              <a:srgbClr val="49606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93919" y="503574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AD6DE"/>
                </a:solidFill>
                <a:latin typeface="Poppins" panose="00000500000000000000" pitchFamily="2" charset="0"/>
                <a:ea typeface="Unbounded" pitchFamily="34" charset="-122"/>
                <a:cs typeface="Poppins" panose="00000500000000000000" pitchFamily="2" charset="0"/>
              </a:rPr>
              <a:t>Location</a:t>
            </a:r>
            <a:endParaRPr lang="en-US"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593919" y="5531287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Poppins" panose="00000500000000000000" pitchFamily="2" charset="0"/>
                <a:ea typeface="Cabin" pitchFamily="34" charset="-122"/>
                <a:cs typeface="Poppins" panose="00000500000000000000" pitchFamily="2" charset="0"/>
              </a:rPr>
              <a:t>Hyderabad, Telangana, India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497</Words>
  <Application>Microsoft Office PowerPoint</Application>
  <PresentationFormat>Custom</PresentationFormat>
  <Paragraphs>72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Mounika Chilukoti</cp:lastModifiedBy>
  <cp:revision>3</cp:revision>
  <dcterms:created xsi:type="dcterms:W3CDTF">2025-11-28T06:05:13Z</dcterms:created>
  <dcterms:modified xsi:type="dcterms:W3CDTF">2025-12-01T05:04:21Z</dcterms:modified>
</cp:coreProperties>
</file>